
<file path=[Content_Types].xml><?xml version="1.0" encoding="utf-8"?>
<Types xmlns="http://schemas.openxmlformats.org/package/2006/content-types">
  <Override PartName="/docProps/app.xml" ContentType="application/vnd.openxmlformats-officedocument.extended-properties+xml"/>
  <Override PartName="/docProps/core.xml" ContentType="application/vnd.openxmlformats-package.core-properties+xml"/>
  <Override PartName="/_rels/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slide6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_rels/presentation.xml.rels" ContentType="application/vnd.openxmlformats-package.relationships+xml"/>
  <Override PartName="/ppt/media/image4.png" ContentType="image/png"/>
  <Override PartName="/ppt/media/image12.png" ContentType="image/png"/>
  <Override PartName="/ppt/media/image6.jpeg" ContentType="image/jpeg"/>
  <Override PartName="/ppt/media/image3.png" ContentType="image/png"/>
  <Override PartName="/ppt/media/image5.jpeg" ContentType="image/jpeg"/>
  <Override PartName="/ppt/media/image1.png" ContentType="image/png"/>
  <Override PartName="/ppt/media/image8.jpeg" ContentType="image/jpeg"/>
  <Override PartName="/ppt/media/image2.png" ContentType="image/png"/>
  <Override PartName="/ppt/media/image7.jpeg" ContentType="image/jpeg"/>
  <Override PartName="/ppt/media/image9.jpeg" ContentType="image/jpeg"/>
  <Override PartName="/ppt/media/image10.jpeg" ContentType="image/jpeg"/>
  <Override PartName="/ppt/media/image11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</p:sldIdLst>
  <p:sldSz cx="10080625" cy="7559675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
</Relationships>
</file>

<file path=ppt/media/image1.png>
</file>

<file path=ppt/media/image10.jpeg>
</file>

<file path=ppt/media/image11.png>
</file>

<file path=ppt/media/image12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A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209088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1280" cy="209088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A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152320" y="405900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A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4" name="" descr=""/>
          <p:cNvPicPr/>
          <p:nvPr/>
        </p:nvPicPr>
        <p:blipFill>
          <a:blip r:embed="rId2"/>
          <a:stretch/>
        </p:blipFill>
        <p:spPr>
          <a:xfrm>
            <a:off x="2292120" y="1769040"/>
            <a:ext cx="5494680" cy="4384080"/>
          </a:xfrm>
          <a:prstGeom prst="rect">
            <a:avLst/>
          </a:prstGeom>
          <a:ln>
            <a:noFill/>
          </a:ln>
        </p:spPr>
      </p:pic>
      <p:pic>
        <p:nvPicPr>
          <p:cNvPr id="35" name="" descr=""/>
          <p:cNvPicPr/>
          <p:nvPr/>
        </p:nvPicPr>
        <p:blipFill>
          <a:blip r:embed="rId3"/>
          <a:stretch/>
        </p:blipFill>
        <p:spPr>
          <a:xfrm>
            <a:off x="2292120" y="1769040"/>
            <a:ext cx="5494680" cy="43840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A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A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A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438408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438408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A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1280" cy="5850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A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438408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A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A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438408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5152320" y="405900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A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1280" cy="209088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A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209088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1280" cy="209088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A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5152320" y="405900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5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A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0" name="" descr=""/>
          <p:cNvPicPr/>
          <p:nvPr/>
        </p:nvPicPr>
        <p:blipFill>
          <a:blip r:embed="rId2"/>
          <a:stretch/>
        </p:blipFill>
        <p:spPr>
          <a:xfrm>
            <a:off x="2292120" y="1769040"/>
            <a:ext cx="5494680" cy="4384080"/>
          </a:xfrm>
          <a:prstGeom prst="rect">
            <a:avLst/>
          </a:prstGeom>
          <a:ln>
            <a:noFill/>
          </a:ln>
        </p:spPr>
      </p:pic>
      <p:pic>
        <p:nvPicPr>
          <p:cNvPr id="71" name="" descr=""/>
          <p:cNvPicPr/>
          <p:nvPr/>
        </p:nvPicPr>
        <p:blipFill>
          <a:blip r:embed="rId3"/>
          <a:stretch/>
        </p:blipFill>
        <p:spPr>
          <a:xfrm>
            <a:off x="2292120" y="1769040"/>
            <a:ext cx="5494680" cy="43840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A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A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438408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438408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A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1280" cy="5850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A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438408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A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438408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320" y="405900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A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1280" cy="209088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A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A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A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AU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AU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AU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AU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A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image" Target="../media/image6.jpeg"/><Relationship Id="rId3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" descr=""/>
          <p:cNvPicPr/>
          <p:nvPr/>
        </p:nvPicPr>
        <p:blipFill>
          <a:blip r:embed="rId1"/>
          <a:stretch/>
        </p:blipFill>
        <p:spPr>
          <a:xfrm rot="5400000">
            <a:off x="4311360" y="2274120"/>
            <a:ext cx="3383640" cy="2537640"/>
          </a:xfrm>
          <a:prstGeom prst="rect">
            <a:avLst/>
          </a:prstGeom>
          <a:ln>
            <a:noFill/>
          </a:ln>
        </p:spPr>
      </p:pic>
      <p:pic>
        <p:nvPicPr>
          <p:cNvPr id="73" name="" descr=""/>
          <p:cNvPicPr/>
          <p:nvPr/>
        </p:nvPicPr>
        <p:blipFill>
          <a:blip r:embed="rId2"/>
          <a:stretch/>
        </p:blipFill>
        <p:spPr>
          <a:xfrm rot="5400000">
            <a:off x="1662840" y="2276640"/>
            <a:ext cx="3403800" cy="2552760"/>
          </a:xfrm>
          <a:prstGeom prst="rect">
            <a:avLst/>
          </a:prstGeom>
          <a:ln>
            <a:noFill/>
          </a:ln>
        </p:spPr>
      </p:pic>
      <p:sp>
        <p:nvSpPr>
          <p:cNvPr id="74" name="CustomShape 1"/>
          <p:cNvSpPr/>
          <p:nvPr/>
        </p:nvSpPr>
        <p:spPr>
          <a:xfrm>
            <a:off x="3312000" y="3723840"/>
            <a:ext cx="431640" cy="791640"/>
          </a:xfrm>
          <a:prstGeom prst="ellipse">
            <a:avLst/>
          </a:prstGeom>
          <a:noFill/>
          <a:ln w="50760">
            <a:solidFill>
              <a:srgbClr val="ff3333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5" name="CustomShape 2"/>
          <p:cNvSpPr/>
          <p:nvPr/>
        </p:nvSpPr>
        <p:spPr>
          <a:xfrm>
            <a:off x="5976000" y="2859840"/>
            <a:ext cx="431640" cy="575640"/>
          </a:xfrm>
          <a:prstGeom prst="ellipse">
            <a:avLst/>
          </a:prstGeom>
          <a:noFill/>
          <a:ln w="50760">
            <a:solidFill>
              <a:srgbClr val="ff3333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6" name="CustomShape 3"/>
          <p:cNvSpPr/>
          <p:nvPr/>
        </p:nvSpPr>
        <p:spPr>
          <a:xfrm>
            <a:off x="4752000" y="1937520"/>
            <a:ext cx="2591640" cy="345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1" lang="en-AU" sz="1800" spc="-1" strike="noStrike" u="sng">
                <a:solidFill>
                  <a:srgbClr val="ff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PC/RC Mode Switch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7" name="Line 4"/>
          <p:cNvSpPr/>
          <p:nvPr/>
        </p:nvSpPr>
        <p:spPr>
          <a:xfrm flipV="1">
            <a:off x="3672000" y="2283840"/>
            <a:ext cx="1800000" cy="1440000"/>
          </a:xfrm>
          <a:prstGeom prst="line">
            <a:avLst/>
          </a:prstGeom>
          <a:ln w="38160">
            <a:solidFill>
              <a:srgbClr val="ff3333"/>
            </a:solidFill>
            <a:round/>
            <a:head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78" name="Line 5"/>
          <p:cNvSpPr/>
          <p:nvPr/>
        </p:nvSpPr>
        <p:spPr>
          <a:xfrm flipH="1" flipV="1">
            <a:off x="5472000" y="2283840"/>
            <a:ext cx="566280" cy="513360"/>
          </a:xfrm>
          <a:prstGeom prst="line">
            <a:avLst/>
          </a:prstGeom>
          <a:ln w="38160">
            <a:solidFill>
              <a:srgbClr val="ff3333"/>
            </a:solidFill>
            <a:round/>
            <a:head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" descr=""/>
          <p:cNvPicPr/>
          <p:nvPr/>
        </p:nvPicPr>
        <p:blipFill>
          <a:blip r:embed="rId1"/>
          <a:srcRect l="14421" t="0" r="19025" b="0"/>
          <a:stretch/>
        </p:blipFill>
        <p:spPr>
          <a:xfrm>
            <a:off x="4752360" y="1872000"/>
            <a:ext cx="3023280" cy="3407040"/>
          </a:xfrm>
          <a:prstGeom prst="rect">
            <a:avLst/>
          </a:prstGeom>
          <a:ln>
            <a:noFill/>
          </a:ln>
        </p:spPr>
      </p:pic>
      <p:pic>
        <p:nvPicPr>
          <p:cNvPr id="80" name="" descr=""/>
          <p:cNvPicPr/>
          <p:nvPr/>
        </p:nvPicPr>
        <p:blipFill>
          <a:blip r:embed="rId2"/>
          <a:stretch/>
        </p:blipFill>
        <p:spPr>
          <a:xfrm rot="5400000">
            <a:off x="1663200" y="2320200"/>
            <a:ext cx="3403800" cy="2552760"/>
          </a:xfrm>
          <a:prstGeom prst="rect">
            <a:avLst/>
          </a:prstGeom>
          <a:ln>
            <a:noFill/>
          </a:ln>
        </p:spPr>
      </p:pic>
      <p:sp>
        <p:nvSpPr>
          <p:cNvPr id="81" name="CustomShape 1"/>
          <p:cNvSpPr/>
          <p:nvPr/>
        </p:nvSpPr>
        <p:spPr>
          <a:xfrm>
            <a:off x="2088360" y="1895400"/>
            <a:ext cx="2591640" cy="122364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82" name="CustomShape 2"/>
          <p:cNvSpPr/>
          <p:nvPr/>
        </p:nvSpPr>
        <p:spPr>
          <a:xfrm>
            <a:off x="2232360" y="2732040"/>
            <a:ext cx="2375640" cy="345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r">
              <a:lnSpc>
                <a:spcPct val="100000"/>
              </a:lnSpc>
            </a:pPr>
            <a:r>
              <a:rPr b="1" lang="en-AU" sz="1800" spc="-1" strike="noStrike">
                <a:solidFill>
                  <a:srgbClr val="00cc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Heart Beat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3" name="CustomShape 3"/>
          <p:cNvSpPr/>
          <p:nvPr/>
        </p:nvSpPr>
        <p:spPr>
          <a:xfrm>
            <a:off x="2232360" y="2385720"/>
            <a:ext cx="2375640" cy="345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r">
              <a:lnSpc>
                <a:spcPct val="100000"/>
              </a:lnSpc>
            </a:pPr>
            <a:r>
              <a:rPr b="1" lang="en-AU" sz="1800" spc="-1" strike="noStrike">
                <a:solidFill>
                  <a:srgbClr val="ff99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Comms Failure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4" name="CustomShape 4"/>
          <p:cNvSpPr/>
          <p:nvPr/>
        </p:nvSpPr>
        <p:spPr>
          <a:xfrm>
            <a:off x="2232360" y="2039400"/>
            <a:ext cx="2375640" cy="345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r">
              <a:lnSpc>
                <a:spcPct val="100000"/>
              </a:lnSpc>
            </a:pPr>
            <a:r>
              <a:rPr b="1" lang="en-AU" sz="1800" spc="-1" strike="noStrike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Movement Disabled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5" name="CustomShape 5"/>
          <p:cNvSpPr/>
          <p:nvPr/>
        </p:nvSpPr>
        <p:spPr>
          <a:xfrm>
            <a:off x="2088360" y="1895400"/>
            <a:ext cx="2552760" cy="345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6" name="CustomShape 6"/>
          <p:cNvSpPr/>
          <p:nvPr/>
        </p:nvSpPr>
        <p:spPr>
          <a:xfrm>
            <a:off x="3582720" y="3049920"/>
            <a:ext cx="17640" cy="1653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00cc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7" name="Line 7"/>
          <p:cNvSpPr/>
          <p:nvPr/>
        </p:nvSpPr>
        <p:spPr>
          <a:xfrm flipH="1">
            <a:off x="3060360" y="4379400"/>
            <a:ext cx="219600" cy="216000"/>
          </a:xfrm>
          <a:prstGeom prst="line">
            <a:avLst/>
          </a:prstGeom>
          <a:ln w="38160">
            <a:solidFill>
              <a:srgbClr val="ff99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88" name="Line 8"/>
          <p:cNvSpPr/>
          <p:nvPr/>
        </p:nvSpPr>
        <p:spPr>
          <a:xfrm flipV="1">
            <a:off x="3279960" y="2732040"/>
            <a:ext cx="360" cy="1647360"/>
          </a:xfrm>
          <a:prstGeom prst="line">
            <a:avLst/>
          </a:prstGeom>
          <a:ln w="38160">
            <a:solidFill>
              <a:srgbClr val="ff99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9" name="Line 9"/>
          <p:cNvSpPr/>
          <p:nvPr/>
        </p:nvSpPr>
        <p:spPr>
          <a:xfrm flipH="1">
            <a:off x="3060360" y="4703400"/>
            <a:ext cx="540000" cy="360"/>
          </a:xfrm>
          <a:prstGeom prst="line">
            <a:avLst/>
          </a:prstGeom>
          <a:ln w="38160">
            <a:solidFill>
              <a:srgbClr val="00cc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90" name="Line 10"/>
          <p:cNvSpPr/>
          <p:nvPr/>
        </p:nvSpPr>
        <p:spPr>
          <a:xfrm flipH="1" flipV="1">
            <a:off x="2664360" y="2327400"/>
            <a:ext cx="288000" cy="2160000"/>
          </a:xfrm>
          <a:prstGeom prst="line">
            <a:avLst/>
          </a:prstGeom>
          <a:ln w="38160">
            <a:solidFill>
              <a:srgbClr val="ff3333"/>
            </a:solidFill>
            <a:round/>
            <a:head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" descr=""/>
          <p:cNvPicPr/>
          <p:nvPr/>
        </p:nvPicPr>
        <p:blipFill>
          <a:blip r:embed="rId1"/>
          <a:srcRect l="0" t="11576" r="0" b="22781"/>
          <a:stretch/>
        </p:blipFill>
        <p:spPr>
          <a:xfrm>
            <a:off x="1546200" y="1800000"/>
            <a:ext cx="7165440" cy="3527280"/>
          </a:xfrm>
          <a:prstGeom prst="rect">
            <a:avLst/>
          </a:prstGeom>
          <a:ln>
            <a:noFill/>
          </a:ln>
        </p:spPr>
      </p:pic>
      <p:sp>
        <p:nvSpPr>
          <p:cNvPr id="92" name="CustomShape 1"/>
          <p:cNvSpPr/>
          <p:nvPr/>
        </p:nvSpPr>
        <p:spPr>
          <a:xfrm>
            <a:off x="3960000" y="4837680"/>
            <a:ext cx="2159640" cy="345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AU" sz="1800" spc="-1" strike="noStrike">
                <a:solidFill>
                  <a:srgbClr val="ff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5V Aux Power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3" name="CustomShape 2"/>
          <p:cNvSpPr/>
          <p:nvPr/>
        </p:nvSpPr>
        <p:spPr>
          <a:xfrm>
            <a:off x="3960000" y="4333680"/>
            <a:ext cx="2159640" cy="345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AU" sz="1800" spc="-1" strike="noStrike">
                <a:solidFill>
                  <a:srgbClr val="00cc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6V Aux Power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4" name="Line 3"/>
          <p:cNvSpPr/>
          <p:nvPr/>
        </p:nvSpPr>
        <p:spPr>
          <a:xfrm flipV="1">
            <a:off x="5904000" y="3168000"/>
            <a:ext cx="1512000" cy="1224000"/>
          </a:xfrm>
          <a:prstGeom prst="line">
            <a:avLst/>
          </a:prstGeom>
          <a:ln w="38160">
            <a:solidFill>
              <a:srgbClr val="00cc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95" name="Line 4"/>
          <p:cNvSpPr/>
          <p:nvPr/>
        </p:nvSpPr>
        <p:spPr>
          <a:xfrm flipV="1">
            <a:off x="5832000" y="3168000"/>
            <a:ext cx="1800000" cy="1728000"/>
          </a:xfrm>
          <a:prstGeom prst="line">
            <a:avLst/>
          </a:prstGeom>
          <a:ln w="38160">
            <a:solidFill>
              <a:srgbClr val="ff3333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96" name="Line 5"/>
          <p:cNvSpPr/>
          <p:nvPr/>
        </p:nvSpPr>
        <p:spPr>
          <a:xfrm flipH="1" flipV="1">
            <a:off x="2304000" y="3096000"/>
            <a:ext cx="1872000" cy="1800000"/>
          </a:xfrm>
          <a:prstGeom prst="line">
            <a:avLst/>
          </a:prstGeom>
          <a:ln w="38160">
            <a:solidFill>
              <a:srgbClr val="ff3333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" descr=""/>
          <p:cNvPicPr/>
          <p:nvPr/>
        </p:nvPicPr>
        <p:blipFill>
          <a:blip r:embed="rId1"/>
          <a:srcRect l="0" t="10625" r="0" b="21639"/>
          <a:stretch/>
        </p:blipFill>
        <p:spPr>
          <a:xfrm>
            <a:off x="1556280" y="1800360"/>
            <a:ext cx="7227360" cy="3671280"/>
          </a:xfrm>
          <a:prstGeom prst="rect">
            <a:avLst/>
          </a:prstGeom>
          <a:ln>
            <a:noFill/>
          </a:ln>
        </p:spPr>
      </p:pic>
      <p:sp>
        <p:nvSpPr>
          <p:cNvPr id="98" name="CustomShape 1"/>
          <p:cNvSpPr/>
          <p:nvPr/>
        </p:nvSpPr>
        <p:spPr>
          <a:xfrm>
            <a:off x="1772280" y="3960360"/>
            <a:ext cx="3023640" cy="1113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1" lang="en-A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12V Aux Power 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A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Create Intermediate Cable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9" name="CustomShape 2"/>
          <p:cNvSpPr/>
          <p:nvPr/>
        </p:nvSpPr>
        <p:spPr>
          <a:xfrm rot="13408800">
            <a:off x="4111920" y="3451320"/>
            <a:ext cx="2519640" cy="1109160"/>
          </a:xfrm>
          <a:prstGeom prst="ellipse">
            <a:avLst/>
          </a:prstGeom>
          <a:noFill/>
          <a:ln w="38160">
            <a:solidFill>
              <a:srgbClr val="ff3333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" descr=""/>
          <p:cNvPicPr/>
          <p:nvPr/>
        </p:nvPicPr>
        <p:blipFill>
          <a:blip r:embed="rId1"/>
          <a:stretch/>
        </p:blipFill>
        <p:spPr>
          <a:xfrm>
            <a:off x="2592000" y="3059640"/>
            <a:ext cx="4895640" cy="3112920"/>
          </a:xfrm>
          <a:prstGeom prst="rect">
            <a:avLst/>
          </a:prstGeom>
          <a:ln>
            <a:noFill/>
          </a:ln>
        </p:spPr>
      </p:pic>
      <p:sp>
        <p:nvSpPr>
          <p:cNvPr id="101" name="Line 1"/>
          <p:cNvSpPr/>
          <p:nvPr/>
        </p:nvSpPr>
        <p:spPr>
          <a:xfrm>
            <a:off x="3528000" y="2160000"/>
            <a:ext cx="360" cy="899640"/>
          </a:xfrm>
          <a:prstGeom prst="line">
            <a:avLst/>
          </a:prstGeom>
          <a:ln w="29160">
            <a:solidFill>
              <a:srgbClr val="00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02" name="CustomShape 2"/>
          <p:cNvSpPr/>
          <p:nvPr/>
        </p:nvSpPr>
        <p:spPr>
          <a:xfrm>
            <a:off x="2160000" y="1296000"/>
            <a:ext cx="2807640" cy="85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1" lang="en-A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LB 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A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Hold for Autonomous Deadman Switch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3" name="CustomShape 3"/>
          <p:cNvSpPr/>
          <p:nvPr/>
        </p:nvSpPr>
        <p:spPr>
          <a:xfrm>
            <a:off x="5112000" y="1224000"/>
            <a:ext cx="2807640" cy="85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1" lang="en-A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RB 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1" lang="en-A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Hold for Teleop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A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Deadman Switch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Line 4"/>
          <p:cNvSpPr/>
          <p:nvPr/>
        </p:nvSpPr>
        <p:spPr>
          <a:xfrm>
            <a:off x="6552000" y="2160000"/>
            <a:ext cx="360" cy="899640"/>
          </a:xfrm>
          <a:prstGeom prst="line">
            <a:avLst/>
          </a:prstGeom>
          <a:ln w="29160">
            <a:solidFill>
              <a:srgbClr val="00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05" name="Line 5"/>
          <p:cNvSpPr/>
          <p:nvPr/>
        </p:nvSpPr>
        <p:spPr>
          <a:xfrm flipH="1" flipV="1">
            <a:off x="5976000" y="5760000"/>
            <a:ext cx="216000" cy="684360"/>
          </a:xfrm>
          <a:prstGeom prst="line">
            <a:avLst/>
          </a:prstGeom>
          <a:ln w="29160">
            <a:solidFill>
              <a:srgbClr val="00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06" name="CustomShape 6"/>
          <p:cNvSpPr/>
          <p:nvPr/>
        </p:nvSpPr>
        <p:spPr>
          <a:xfrm>
            <a:off x="5328000" y="6453720"/>
            <a:ext cx="2159640" cy="60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A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Right Joystick Teleop Steering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7" name="Line 7"/>
          <p:cNvSpPr/>
          <p:nvPr/>
        </p:nvSpPr>
        <p:spPr>
          <a:xfrm flipV="1">
            <a:off x="4104000" y="5723640"/>
            <a:ext cx="216000" cy="684360"/>
          </a:xfrm>
          <a:prstGeom prst="line">
            <a:avLst/>
          </a:prstGeom>
          <a:ln w="29160">
            <a:solidFill>
              <a:srgbClr val="00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08" name="CustomShape 8"/>
          <p:cNvSpPr/>
          <p:nvPr/>
        </p:nvSpPr>
        <p:spPr>
          <a:xfrm>
            <a:off x="3024000" y="6453720"/>
            <a:ext cx="2159640" cy="60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A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Left Joystick Teleop Velocity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" descr=""/>
          <p:cNvPicPr/>
          <p:nvPr/>
        </p:nvPicPr>
        <p:blipFill>
          <a:blip r:embed="rId1"/>
          <a:stretch/>
        </p:blipFill>
        <p:spPr>
          <a:xfrm>
            <a:off x="720000" y="1098720"/>
            <a:ext cx="6984000" cy="5237640"/>
          </a:xfrm>
          <a:prstGeom prst="rect">
            <a:avLst/>
          </a:prstGeom>
          <a:ln>
            <a:noFill/>
          </a:ln>
        </p:spPr>
      </p:pic>
      <p:sp>
        <p:nvSpPr>
          <p:cNvPr id="110" name="Line 1"/>
          <p:cNvSpPr/>
          <p:nvPr/>
        </p:nvSpPr>
        <p:spPr>
          <a:xfrm flipH="1">
            <a:off x="1440000" y="3528360"/>
            <a:ext cx="2088000" cy="504000"/>
          </a:xfrm>
          <a:prstGeom prst="line">
            <a:avLst/>
          </a:prstGeom>
          <a:ln w="76320">
            <a:solidFill>
              <a:srgbClr val="ff3333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11" name="Line 2"/>
          <p:cNvSpPr/>
          <p:nvPr/>
        </p:nvSpPr>
        <p:spPr>
          <a:xfrm flipH="1" flipV="1">
            <a:off x="3515400" y="1440360"/>
            <a:ext cx="12600" cy="2100600"/>
          </a:xfrm>
          <a:prstGeom prst="line">
            <a:avLst/>
          </a:prstGeom>
          <a:ln w="76320">
            <a:solidFill>
              <a:srgbClr val="3333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12" name="Line 3"/>
          <p:cNvSpPr/>
          <p:nvPr/>
        </p:nvSpPr>
        <p:spPr>
          <a:xfrm>
            <a:off x="3528000" y="3528360"/>
            <a:ext cx="1440000" cy="720000"/>
          </a:xfrm>
          <a:prstGeom prst="line">
            <a:avLst/>
          </a:prstGeom>
          <a:ln w="76320">
            <a:solidFill>
              <a:srgbClr val="00cc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13" name="TextShape 4"/>
          <p:cNvSpPr txBox="1"/>
          <p:nvPr/>
        </p:nvSpPr>
        <p:spPr>
          <a:xfrm>
            <a:off x="1224000" y="3473640"/>
            <a:ext cx="864000" cy="4867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ctr"/>
            <a:r>
              <a:rPr b="1" lang="en-AU" sz="2600" spc="-1" strike="noStrike">
                <a:solidFill>
                  <a:srgbClr val="ff3333"/>
                </a:solidFill>
                <a:uFill>
                  <a:solidFill>
                    <a:srgbClr val="ffffff"/>
                  </a:solidFill>
                </a:uFill>
                <a:latin typeface="Lato Black"/>
              </a:rPr>
              <a:t>X</a:t>
            </a:r>
            <a:endParaRPr b="1" lang="en-AU" sz="2600" spc="-1" strike="noStrike">
              <a:solidFill>
                <a:srgbClr val="ff3333"/>
              </a:solidFill>
              <a:uFill>
                <a:solidFill>
                  <a:srgbClr val="ffffff"/>
                </a:solidFill>
              </a:uFill>
              <a:latin typeface="Lato Black"/>
            </a:endParaRPr>
          </a:p>
        </p:txBody>
      </p:sp>
      <p:sp>
        <p:nvSpPr>
          <p:cNvPr id="114" name="TextShape 5"/>
          <p:cNvSpPr txBox="1"/>
          <p:nvPr/>
        </p:nvSpPr>
        <p:spPr>
          <a:xfrm>
            <a:off x="2808000" y="1656360"/>
            <a:ext cx="864000" cy="5569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ctr"/>
            <a:r>
              <a:rPr b="1" lang="en-AU" sz="2600" spc="-1" strike="noStrike">
                <a:solidFill>
                  <a:srgbClr val="3333ff"/>
                </a:solidFill>
                <a:uFill>
                  <a:solidFill>
                    <a:srgbClr val="ffffff"/>
                  </a:solidFill>
                </a:uFill>
                <a:latin typeface="Arial Black"/>
              </a:rPr>
              <a:t>Z</a:t>
            </a:r>
            <a:endParaRPr b="1" lang="en-AU" sz="2600" spc="-1" strike="noStrike">
              <a:solidFill>
                <a:srgbClr val="3333ff"/>
              </a:solidFill>
              <a:uFill>
                <a:solidFill>
                  <a:srgbClr val="ffffff"/>
                </a:solidFill>
              </a:uFill>
              <a:latin typeface="Arial Black"/>
            </a:endParaRPr>
          </a:p>
        </p:txBody>
      </p:sp>
      <p:sp>
        <p:nvSpPr>
          <p:cNvPr id="115" name="TextShape 6"/>
          <p:cNvSpPr txBox="1"/>
          <p:nvPr/>
        </p:nvSpPr>
        <p:spPr>
          <a:xfrm>
            <a:off x="4248000" y="3528360"/>
            <a:ext cx="864000" cy="5569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ctr"/>
            <a:r>
              <a:rPr b="0" lang="en-AU" sz="2600" spc="-1" strike="noStrike">
                <a:solidFill>
                  <a:srgbClr val="00cc00"/>
                </a:solidFill>
                <a:uFill>
                  <a:solidFill>
                    <a:srgbClr val="ffffff"/>
                  </a:solidFill>
                </a:uFill>
                <a:latin typeface="Arial Black"/>
              </a:rPr>
              <a:t>Y</a:t>
            </a:r>
            <a:endParaRPr b="0" lang="en-AU" sz="2600" spc="-1" strike="noStrike">
              <a:solidFill>
                <a:srgbClr val="00cc00"/>
              </a:solidFill>
              <a:uFill>
                <a:solidFill>
                  <a:srgbClr val="ffffff"/>
                </a:solidFill>
              </a:uFill>
              <a:latin typeface="Arial Black"/>
            </a:endParaRPr>
          </a:p>
        </p:txBody>
      </p:sp>
      <p:sp>
        <p:nvSpPr>
          <p:cNvPr id="116" name="CustomShape 7"/>
          <p:cNvSpPr/>
          <p:nvPr/>
        </p:nvSpPr>
        <p:spPr>
          <a:xfrm>
            <a:off x="3456000" y="3443760"/>
            <a:ext cx="144000" cy="156600"/>
          </a:xfrm>
          <a:prstGeom prst="ellipse">
            <a:avLst/>
          </a:prstGeom>
          <a:solidFill>
            <a:srgbClr val="111111"/>
          </a:solidFill>
          <a:ln>
            <a:solidFill>
              <a:srgbClr val="111111"/>
            </a:solidFill>
          </a:ln>
        </p:spPr>
        <p:style>
          <a:lnRef idx="0"/>
          <a:fillRef idx="0"/>
          <a:effectRef idx="0"/>
          <a:fontRef idx="minor"/>
        </p:style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1424</TotalTime>
  <Application>LibreOffice/5.1.6.2$Linux_X86_64 LibreOffice_project/10m0$Build-2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2020-10-01T13:32:06Z</dcterms:created>
  <dc:creator/>
  <dc:description/>
  <dc:language>en-AU</dc:language>
  <cp:lastModifiedBy/>
  <dcterms:modified xsi:type="dcterms:W3CDTF">2020-11-22T10:12:56Z</dcterms:modified>
  <cp:revision>4</cp:revision>
  <dc:subject/>
  <dc:title/>
</cp:coreProperties>
</file>